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matic SC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bold.fntdata"/><Relationship Id="rId16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0d34d0d1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0d34d0d1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0d34d0d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0d34d0d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25c9a0b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25c9a0b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0d34d0d1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0d34d0d1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0d34d0d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0d34d0d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0d34d0d1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0d34d0d1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25c9a0b9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25c9a0b9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25c9a0b9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25c9a0b9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25c9a0b9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25c9a0b9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hyperlink" Target="https://rubenglezortiz.github.io/PVLI-2020-21-CUCU-PROLOGUE/" TargetMode="External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5050" y="1979475"/>
            <a:ext cx="2913900" cy="8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2CC"/>
                </a:solidFill>
              </a:rPr>
              <a:t> CUCU’s</a:t>
            </a:r>
            <a:endParaRPr b="1">
              <a:solidFill>
                <a:srgbClr val="FFF2CC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70300"/>
            <a:ext cx="85206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rPr>
              <a:t>Grupo 11: Los Moñecos</a:t>
            </a:r>
            <a:endParaRPr sz="2300">
              <a:solidFill>
                <a:srgbClr val="CCCCCC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rPr>
              <a:t>Manuel Adeliño, Jonathan Andrade,</a:t>
            </a:r>
            <a:endParaRPr sz="2300">
              <a:solidFill>
                <a:srgbClr val="CCCCCC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rPr>
              <a:t> Rubén González y Rodrigo Tobar</a:t>
            </a:r>
            <a:endParaRPr sz="2300" u="sng">
              <a:solidFill>
                <a:srgbClr val="CCCCCC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881" y="1738750"/>
            <a:ext cx="2371000" cy="23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type="ctrTitle"/>
          </p:nvPr>
        </p:nvSpPr>
        <p:spPr>
          <a:xfrm>
            <a:off x="450700" y="0"/>
            <a:ext cx="8520600" cy="9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Fin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35200" y="1677375"/>
            <a:ext cx="31104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CUCU’s es un juego basado en la obra teatral “El Señor De Pigmalión”, de Jacinto Grau.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jugador encarnará al propio Pigmalión, que </a:t>
            </a:r>
            <a:r>
              <a:rPr b="1" lang="es"/>
              <a:t>deberá elegir qué hacer </a:t>
            </a:r>
            <a:r>
              <a:rPr lang="es"/>
              <a:t>con los muñecos que se le han escapado del teatro.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2567325" y="100375"/>
            <a:ext cx="3247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1267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Resumen</a:t>
            </a:r>
            <a:endParaRPr>
              <a:solidFill>
                <a:srgbClr val="FFF2CC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375" y="1795050"/>
            <a:ext cx="998450" cy="9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775" y="974725"/>
            <a:ext cx="2057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8225" y="2241800"/>
            <a:ext cx="17566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0" y="1267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HISTORIA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784400" y="1830500"/>
            <a:ext cx="46932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Pigmalión es un dramaturgo que se gana la vida con las obras que representan unos muñecos vivientes que él mismo creó tras años de trabajo.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Sin embargo, debido a su naturaleza humana y con ansias de libertad, los muñecos deciden escaparse, y ahora, Pigmalión debe ir a buscarlos y decidir qué hacer con ellos.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la farsa - jacinto grau - el señor de pigmalión - Comprar Libros antiguos  de teatro en todocoleccion - 126530831"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675" y="1173825"/>
            <a:ext cx="2573625" cy="372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311700" y="1267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Mecánica y Dinámica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530075" y="1156550"/>
            <a:ext cx="2734800" cy="3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Mecánica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Movimiento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Vista cenital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Combate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Exploración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Interacción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NPCs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Muñecos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3894200" y="1156550"/>
            <a:ext cx="2626200" cy="3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Dinámica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Decisiones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Matar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Convencer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Obtención de objetos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Urdemalas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Juez moral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425" y="1538175"/>
            <a:ext cx="2251875" cy="22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ctrTitle"/>
          </p:nvPr>
        </p:nvSpPr>
        <p:spPr>
          <a:xfrm>
            <a:off x="311700" y="0"/>
            <a:ext cx="8520600" cy="9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  <a:highlight>
                  <a:srgbClr val="000000"/>
                </a:highlight>
              </a:rPr>
              <a:t>Estética</a:t>
            </a:r>
            <a:endParaRPr>
              <a:solidFill>
                <a:srgbClr val="FFF2CC"/>
              </a:solidFill>
              <a:highlight>
                <a:srgbClr val="000000"/>
              </a:highlight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89050" y="1538925"/>
            <a:ext cx="4068000" cy="30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4" y="1911975"/>
            <a:ext cx="2317475" cy="2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4526" y="1911973"/>
            <a:ext cx="2317475" cy="231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7050" y="1911975"/>
            <a:ext cx="2307061" cy="2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4100" y="2002900"/>
            <a:ext cx="2223275" cy="22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904100"/>
            <a:ext cx="9143998" cy="423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ctrTitle"/>
          </p:nvPr>
        </p:nvSpPr>
        <p:spPr>
          <a:xfrm>
            <a:off x="450700" y="0"/>
            <a:ext cx="8520600" cy="9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UML</a:t>
            </a:r>
            <a:endParaRPr>
              <a:solidFill>
                <a:srgbClr val="FFF2CC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550" y="960300"/>
            <a:ext cx="4809425" cy="41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ctrTitle"/>
          </p:nvPr>
        </p:nvSpPr>
        <p:spPr>
          <a:xfrm>
            <a:off x="450700" y="0"/>
            <a:ext cx="8520600" cy="9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Planificación Hitos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450700" y="1563150"/>
            <a:ext cx="40572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</a:rPr>
              <a:t>Estamos usando las siguientes herramientas para aplicar la metodología de Scrum: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s" sz="1400">
                <a:solidFill>
                  <a:srgbClr val="000000"/>
                </a:solidFill>
              </a:rPr>
              <a:t>GitHub: controlador de versiones </a:t>
            </a:r>
            <a:endParaRPr b="1"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</a:rPr>
              <a:t>(GitHubDesktop)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s" sz="1400">
                <a:solidFill>
                  <a:srgbClr val="000000"/>
                </a:solidFill>
              </a:rPr>
              <a:t>HacknPlan: como herramienta para organizar nuestros hitos y sprints.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650" y="1287926"/>
            <a:ext cx="3410925" cy="12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3813" y="3252445"/>
            <a:ext cx="3686626" cy="162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537" y="2571745"/>
            <a:ext cx="3241161" cy="5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450700" y="0"/>
            <a:ext cx="8520600" cy="9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Planificación Hitos</a:t>
            </a:r>
            <a:endParaRPr>
              <a:solidFill>
                <a:srgbClr val="FFF2CC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50" y="1378025"/>
            <a:ext cx="3742142" cy="32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099" y="1378025"/>
            <a:ext cx="2876650" cy="20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9340000" y="1738800"/>
            <a:ext cx="1155300" cy="26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hay que decir lo que vamos a tener para el siguiente hito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ctrTitle"/>
          </p:nvPr>
        </p:nvSpPr>
        <p:spPr>
          <a:xfrm>
            <a:off x="450700" y="0"/>
            <a:ext cx="8520600" cy="9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Demo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848850" y="4553000"/>
            <a:ext cx="1446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Click para jugar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450" y="1112700"/>
            <a:ext cx="5975087" cy="32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